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6858000" cy="12192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Williams" initials="VW" lastIdx="1" clrIdx="0">
    <p:extLst>
      <p:ext uri="{19B8F6BF-5375-455C-9EA6-DF929625EA0E}">
        <p15:presenceInfo xmlns:p15="http://schemas.microsoft.com/office/powerpoint/2012/main" userId="S::v.williams@parkfield.excelsiormat.org::0e0e3ddc-4ab4-469b-93a8-89f4c7f83b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6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2:04:28.225" idx="1">
    <p:pos x="3988" y="503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8056"/>
          </a:xfrm>
          <a:prstGeom prst="rect">
            <a:avLst/>
          </a:prstGeom>
        </p:spPr>
        <p:txBody>
          <a:bodyPr vert="horz" lIns="94817" tIns="47409" rIns="94817" bIns="47409" rtlCol="0"/>
          <a:lstStyle>
            <a:lvl1pPr algn="r">
              <a:defRPr sz="1300"/>
            </a:lvl1pPr>
          </a:lstStyle>
          <a:p>
            <a:fld id="{BC7A0033-0430-4D76-B877-4FAE72F2D6D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2363" y="1239838"/>
            <a:ext cx="188436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7" tIns="47409" rIns="94817" bIns="474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817" tIns="47409" rIns="94817" bIns="47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428585"/>
            <a:ext cx="2889938" cy="498055"/>
          </a:xfrm>
          <a:prstGeom prst="rect">
            <a:avLst/>
          </a:prstGeom>
        </p:spPr>
        <p:txBody>
          <a:bodyPr vert="horz" lIns="94817" tIns="47409" rIns="94817" bIns="47409" rtlCol="0" anchor="b"/>
          <a:lstStyle>
            <a:lvl1pPr algn="r">
              <a:defRPr sz="1300"/>
            </a:lvl1pPr>
          </a:lstStyle>
          <a:p>
            <a:fld id="{F40CAC00-BC6F-4EC6-9521-5853A803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3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9C9E8-C54E-4826-A422-07FCFD7E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28" y="-1"/>
            <a:ext cx="6858000" cy="1219200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A719BC-1725-4D37-BD23-CF787F5715AD}"/>
              </a:ext>
            </a:extLst>
          </p:cNvPr>
          <p:cNvSpPr/>
          <p:nvPr/>
        </p:nvSpPr>
        <p:spPr>
          <a:xfrm>
            <a:off x="433385" y="954118"/>
            <a:ext cx="6162677" cy="617176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8D236-2A31-4F90-AF9D-F577B1C8141F}"/>
              </a:ext>
            </a:extLst>
          </p:cNvPr>
          <p:cNvSpPr txBox="1"/>
          <p:nvPr/>
        </p:nvSpPr>
        <p:spPr>
          <a:xfrm>
            <a:off x="623885" y="954208"/>
            <a:ext cx="58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dern Love" panose="04090805081005020601" pitchFamily="82" charset="0"/>
              </a:rPr>
              <a:t>Meet The Teacher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DA0B84-9FEB-486B-BFB8-B8281A0F9F8E}"/>
              </a:ext>
            </a:extLst>
          </p:cNvPr>
          <p:cNvSpPr/>
          <p:nvPr/>
        </p:nvSpPr>
        <p:spPr>
          <a:xfrm>
            <a:off x="318341" y="1629741"/>
            <a:ext cx="6334125" cy="73448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314FB-90FA-4D1D-907B-E403026F5728}"/>
              </a:ext>
            </a:extLst>
          </p:cNvPr>
          <p:cNvSpPr txBox="1"/>
          <p:nvPr/>
        </p:nvSpPr>
        <p:spPr>
          <a:xfrm>
            <a:off x="623883" y="1614141"/>
            <a:ext cx="56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Modern Love" panose="04090805081005020601" pitchFamily="82" charset="0"/>
              </a:rPr>
              <a:t>Mrs Williams</a:t>
            </a:r>
            <a:r>
              <a:rPr lang="en-GB" sz="4800" dirty="0">
                <a:solidFill>
                  <a:srgbClr val="FF0000"/>
                </a:solidFill>
                <a:latin typeface="Modern Love" panose="04090805081005020601" pitchFamily="8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98FE11-3596-4A69-BD32-3062B15FA867}"/>
              </a:ext>
            </a:extLst>
          </p:cNvPr>
          <p:cNvSpPr/>
          <p:nvPr/>
        </p:nvSpPr>
        <p:spPr>
          <a:xfrm>
            <a:off x="261936" y="2616304"/>
            <a:ext cx="3024189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CDECC-C52B-467F-ABBF-FBEF8B151523}"/>
              </a:ext>
            </a:extLst>
          </p:cNvPr>
          <p:cNvSpPr txBox="1"/>
          <p:nvPr/>
        </p:nvSpPr>
        <p:spPr>
          <a:xfrm>
            <a:off x="433385" y="2793308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Modern Love" panose="04090805081005020601" pitchFamily="82" charset="0"/>
              </a:rPr>
              <a:t>Photo </a:t>
            </a:r>
            <a:endParaRPr lang="en-GB" sz="1600" dirty="0">
              <a:latin typeface="Modern Love" panose="04090805081005020601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D91AE0-D4B6-466D-80C1-6B00A3EA82A2}"/>
              </a:ext>
            </a:extLst>
          </p:cNvPr>
          <p:cNvSpPr/>
          <p:nvPr/>
        </p:nvSpPr>
        <p:spPr>
          <a:xfrm>
            <a:off x="3571874" y="2616304"/>
            <a:ext cx="3024188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My favourite colour is blue, and I love to wear blue clothes. I like to go for walks with my daughter’s little dogs and I like to watch football. My favourite football team is Aston Villa. My favourite food is strawberries, but I love chocolate too especially Galaxy. The subject I like teaching best is Maths, but I also love reading stories.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F649D-33E7-4033-83D8-DFE529182C29}"/>
              </a:ext>
            </a:extLst>
          </p:cNvPr>
          <p:cNvSpPr txBox="1"/>
          <p:nvPr/>
        </p:nvSpPr>
        <p:spPr>
          <a:xfrm>
            <a:off x="3743323" y="2709126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My Favourites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DA2729-9634-49FE-8568-C7164616FF56}"/>
              </a:ext>
            </a:extLst>
          </p:cNvPr>
          <p:cNvSpPr/>
          <p:nvPr/>
        </p:nvSpPr>
        <p:spPr>
          <a:xfrm>
            <a:off x="370994" y="7076111"/>
            <a:ext cx="6225068" cy="38966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 dirty="0">
              <a:latin typeface="Comic Sans MS" panose="030F0702030302020204" pitchFamily="66" charset="0"/>
            </a:endParaRPr>
          </a:p>
          <a:p>
            <a:pPr algn="ctr"/>
            <a:endParaRPr lang="en-GB" sz="15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When I was a little girl, I always wanted to be a teacher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 and I used to play “school “with my teddies. Since I became a real teacher, I have taught lots of different age groups, but my favourite is  Reception. At Parkfield we work hard but have lots of fun ! I live with my husband and have a son called Ross and a daughter called Michelle.  Recently I  had a new baby grandson </a:t>
            </a:r>
            <a:r>
              <a:rPr lang="en-GB" sz="1600">
                <a:latin typeface="Comic Sans MS" panose="030F0702030302020204" pitchFamily="66" charset="0"/>
              </a:rPr>
              <a:t>which was very </a:t>
            </a:r>
            <a:r>
              <a:rPr lang="en-GB" sz="1600" dirty="0">
                <a:latin typeface="Comic Sans MS" panose="030F0702030302020204" pitchFamily="66" charset="0"/>
              </a:rPr>
              <a:t>exciting for me. Starting school can be a little scary, but please don’t worry. I will be there to help you and you will soon settle in. I am really looking forward to being your teacher and can’t wait to meet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6CE72-A094-4253-A765-900986D8F022}"/>
              </a:ext>
            </a:extLst>
          </p:cNvPr>
          <p:cNvSpPr txBox="1"/>
          <p:nvPr/>
        </p:nvSpPr>
        <p:spPr>
          <a:xfrm>
            <a:off x="2088350" y="7386265"/>
            <a:ext cx="268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A Little Bit About Me</a:t>
            </a:r>
          </a:p>
          <a:p>
            <a:pPr algn="ctr"/>
            <a:endParaRPr lang="en-GB" sz="1600" dirty="0">
              <a:latin typeface="Modern Love" panose="04090805081005020601" pitchFamily="8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5A3E90-B60C-4DD4-861A-C68DB522AA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3329583"/>
            <a:ext cx="1856095" cy="313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1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37C82D3979541A817DDD8BD02DC6A" ma:contentTypeVersion="0" ma:contentTypeDescription="Create a new document." ma:contentTypeScope="" ma:versionID="e8b2de7ba0f409d620a6506def145e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D533A-83B7-4A41-A847-4BAE6EEC9FF1}">
  <ds:schemaRefs>
    <ds:schemaRef ds:uri="b35d98f8-7fc9-4d40-8974-3a8dfd41aa46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b20cff3-f2d9-4793-a1c9-43bc9908d1fc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3715B7-FD0F-451D-B23F-14A16F6AC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0991F7-56A2-45D8-9A8A-9C9115BBE0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217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Modern Love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Schofield</dc:creator>
  <cp:lastModifiedBy>Liz Lloyd</cp:lastModifiedBy>
  <cp:revision>13</cp:revision>
  <cp:lastPrinted>2020-07-02T09:33:25Z</cp:lastPrinted>
  <dcterms:created xsi:type="dcterms:W3CDTF">2020-06-29T19:24:55Z</dcterms:created>
  <dcterms:modified xsi:type="dcterms:W3CDTF">2020-07-15T02:39:51Z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0x01010008637C82D3979541A817DDD8BD02DC6A</vt:lpwstr>
  </property>
</Properties>
</file>