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6858000" cy="12192000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1866" y="-2340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BC7A0033-0430-4D76-B877-4FAE72F2D6DA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4438" y="1249363"/>
            <a:ext cx="1897062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F40CAC00-BC6F-4EC6-9521-5853A803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6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16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3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6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08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6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7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5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8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865E-1E18-4C9A-BAB1-E5314762589C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E9C9E8-C54E-4826-A422-07FCFD7E7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"/>
            <a:ext cx="6858000" cy="1219200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A719BC-1725-4D37-BD23-CF787F5715AD}"/>
              </a:ext>
            </a:extLst>
          </p:cNvPr>
          <p:cNvSpPr/>
          <p:nvPr/>
        </p:nvSpPr>
        <p:spPr>
          <a:xfrm>
            <a:off x="433385" y="954118"/>
            <a:ext cx="6162677" cy="617176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78D236-2A31-4F90-AF9D-F577B1C8141F}"/>
              </a:ext>
            </a:extLst>
          </p:cNvPr>
          <p:cNvSpPr txBox="1"/>
          <p:nvPr/>
        </p:nvSpPr>
        <p:spPr>
          <a:xfrm>
            <a:off x="623885" y="954208"/>
            <a:ext cx="580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dern Love" panose="04090805081005020601" pitchFamily="82" charset="0"/>
              </a:rPr>
              <a:t>Meet The Teacher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DA0B84-9FEB-486B-BFB8-B8281A0F9F8E}"/>
              </a:ext>
            </a:extLst>
          </p:cNvPr>
          <p:cNvSpPr/>
          <p:nvPr/>
        </p:nvSpPr>
        <p:spPr>
          <a:xfrm>
            <a:off x="318341" y="1629741"/>
            <a:ext cx="6334125" cy="73448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314FB-90FA-4D1D-907B-E403026F5728}"/>
              </a:ext>
            </a:extLst>
          </p:cNvPr>
          <p:cNvSpPr txBox="1"/>
          <p:nvPr/>
        </p:nvSpPr>
        <p:spPr>
          <a:xfrm>
            <a:off x="623883" y="1614141"/>
            <a:ext cx="561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Modern Love" panose="04090805081005020601" pitchFamily="82" charset="0"/>
              </a:rPr>
              <a:t>Mrs Lloyd</a:t>
            </a:r>
            <a:r>
              <a:rPr lang="en-GB" sz="4800" dirty="0">
                <a:solidFill>
                  <a:srgbClr val="FF0000"/>
                </a:solidFill>
                <a:latin typeface="Modern Love" panose="04090805081005020601" pitchFamily="82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98FE11-3596-4A69-BD32-3062B15FA867}"/>
              </a:ext>
            </a:extLst>
          </p:cNvPr>
          <p:cNvSpPr/>
          <p:nvPr/>
        </p:nvSpPr>
        <p:spPr>
          <a:xfrm>
            <a:off x="261936" y="2616304"/>
            <a:ext cx="3024189" cy="434421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CDECC-C52B-467F-ABBF-FBEF8B151523}"/>
              </a:ext>
            </a:extLst>
          </p:cNvPr>
          <p:cNvSpPr txBox="1"/>
          <p:nvPr/>
        </p:nvSpPr>
        <p:spPr>
          <a:xfrm>
            <a:off x="433385" y="2793308"/>
            <a:ext cx="268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Modern Love" panose="04090805081005020601" pitchFamily="82" charset="0"/>
              </a:rPr>
              <a:t>Photo </a:t>
            </a:r>
            <a:endParaRPr lang="en-GB" sz="1600" dirty="0">
              <a:latin typeface="Modern Love" panose="04090805081005020601" pitchFamily="8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D91AE0-D4B6-466D-80C1-6B00A3EA82A2}"/>
              </a:ext>
            </a:extLst>
          </p:cNvPr>
          <p:cNvSpPr/>
          <p:nvPr/>
        </p:nvSpPr>
        <p:spPr>
          <a:xfrm>
            <a:off x="3571874" y="2616304"/>
            <a:ext cx="3024188" cy="434421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My favourite things to do are read crime novels, complete 1000 piece jigsaw puzzles, watch films and eat chocolate!  I also try and keep fit by walking and using my cross trainer.  I also love being a mum.  Now my girls are all grown up, I get to go shopping and have girlie chats all the time.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F649D-33E7-4033-83D8-DFE529182C29}"/>
              </a:ext>
            </a:extLst>
          </p:cNvPr>
          <p:cNvSpPr txBox="1"/>
          <p:nvPr/>
        </p:nvSpPr>
        <p:spPr>
          <a:xfrm>
            <a:off x="3743323" y="2833258"/>
            <a:ext cx="268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dern Love" panose="04090805081005020601" pitchFamily="82" charset="0"/>
              </a:rPr>
              <a:t>My Favourites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8DA2729-9634-49FE-8568-C7164616FF56}"/>
              </a:ext>
            </a:extLst>
          </p:cNvPr>
          <p:cNvSpPr/>
          <p:nvPr/>
        </p:nvSpPr>
        <p:spPr>
          <a:xfrm>
            <a:off x="370994" y="7076111"/>
            <a:ext cx="6225068" cy="3896689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dirty="0">
                <a:latin typeface="Comic Sans MS" panose="030F0702030302020204" pitchFamily="66" charset="0"/>
              </a:rPr>
              <a:t>I qualified as a teacher in 1996 after completing a 4 year degree and teaching course at the University of Central England in Birmingham which is now called BCU.  I have been at Parkfield Community School for my entire teaching career which is 24 years, 22 of which have been in Reception and Nursery.</a:t>
            </a:r>
          </a:p>
          <a:p>
            <a:pPr algn="ctr"/>
            <a:r>
              <a:rPr lang="en-GB" sz="1500" dirty="0">
                <a:latin typeface="Comic Sans MS" panose="030F0702030302020204" pitchFamily="66" charset="0"/>
              </a:rPr>
              <a:t>I am married and I have two daughters called Bethany and </a:t>
            </a:r>
            <a:r>
              <a:rPr lang="en-GB" sz="1500" dirty="0" err="1">
                <a:latin typeface="Comic Sans MS" panose="030F0702030302020204" pitchFamily="66" charset="0"/>
              </a:rPr>
              <a:t>Jorja</a:t>
            </a:r>
            <a:r>
              <a:rPr lang="en-GB" sz="1500" dirty="0">
                <a:latin typeface="Comic Sans MS" panose="030F0702030302020204" pitchFamily="66" charset="0"/>
              </a:rPr>
              <a:t> who are currently at sixth form college and university.</a:t>
            </a:r>
          </a:p>
          <a:p>
            <a:pPr algn="ctr"/>
            <a:endParaRPr lang="en-GB" sz="1500" dirty="0">
              <a:latin typeface="Comic Sans MS" panose="030F0702030302020204" pitchFamily="66" charset="0"/>
            </a:endParaRPr>
          </a:p>
          <a:p>
            <a:pPr algn="ctr"/>
            <a:r>
              <a:rPr lang="en-GB" sz="1500" dirty="0">
                <a:latin typeface="Comic Sans MS" panose="030F0702030302020204" pitchFamily="66" charset="0"/>
              </a:rPr>
              <a:t> Starting school can be a little scary, but you don`t need to worry I will be there to support and guide you every step of the way.  I am really looking forward to be your teacher so prepare yourself for an exciting year ahead!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6CE72-A094-4253-A765-900986D8F022}"/>
              </a:ext>
            </a:extLst>
          </p:cNvPr>
          <p:cNvSpPr txBox="1"/>
          <p:nvPr/>
        </p:nvSpPr>
        <p:spPr>
          <a:xfrm>
            <a:off x="2088350" y="7268340"/>
            <a:ext cx="268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dern Love" panose="04090805081005020601" pitchFamily="82" charset="0"/>
              </a:rPr>
              <a:t>A Little Bit About 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716976-9904-4612-9866-191B5996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6" y="3323447"/>
            <a:ext cx="2221313" cy="29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37C82D3979541A817DDD8BD02DC6A" ma:contentTypeVersion="6" ma:contentTypeDescription="Create a new document." ma:contentTypeScope="" ma:versionID="6e8f74ec01ace97055d089c2cfe1fa0e">
  <xsd:schema xmlns:xsd="http://www.w3.org/2001/XMLSchema" xmlns:xs="http://www.w3.org/2001/XMLSchema" xmlns:p="http://schemas.microsoft.com/office/2006/metadata/properties" xmlns:ns2="b35d98f8-7fc9-4d40-8974-3a8dfd41aa46" xmlns:ns3="0b20cff3-f2d9-4793-a1c9-43bc9908d1fc" targetNamespace="http://schemas.microsoft.com/office/2006/metadata/properties" ma:root="true" ma:fieldsID="028d3fc133237873c04573bb94c4d525" ns2:_="" ns3:_="">
    <xsd:import namespace="b35d98f8-7fc9-4d40-8974-3a8dfd41aa46"/>
    <xsd:import namespace="0b20cff3-f2d9-4793-a1c9-43bc9908d1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d98f8-7fc9-4d40-8974-3a8dfd41aa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0cff3-f2d9-4793-a1c9-43bc9908d1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2AE98F-751F-47D5-8B1D-FD62D4721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5d98f8-7fc9-4d40-8974-3a8dfd41aa46"/>
    <ds:schemaRef ds:uri="0b20cff3-f2d9-4793-a1c9-43bc9908d1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5D533A-83B7-4A41-A847-4BAE6EEC9F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0991F7-56A2-45D8-9A8A-9C9115BBE0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206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Modern Love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Schofield</dc:creator>
  <cp:lastModifiedBy>Liz Lloyd</cp:lastModifiedBy>
  <cp:revision>7</cp:revision>
  <dcterms:created xsi:type="dcterms:W3CDTF">2020-06-29T19:24:55Z</dcterms:created>
  <dcterms:modified xsi:type="dcterms:W3CDTF">2020-07-02T05:14:19Z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0x01010008637C82D3979541A817DDD8BD02DC6A</vt:lpwstr>
  </property>
</Properties>
</file>