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6858000" cy="12192000"/>
  <p:notesSz cx="6865938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2538" y="60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BC7A0033-0430-4D76-B877-4FAE72F2D6DA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4438" y="1249363"/>
            <a:ext cx="1897062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F40CAC00-BC6F-4EC6-9521-5853A803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6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6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3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6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6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08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6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7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5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68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865E-1E18-4C9A-BAB1-E5314762589C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4AC19-C3E1-404F-8F5D-679D171921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E9C9E8-C54E-4826-A422-07FCFD7E7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"/>
            <a:ext cx="6858000" cy="1219200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A719BC-1725-4D37-BD23-CF787F5715AD}"/>
              </a:ext>
            </a:extLst>
          </p:cNvPr>
          <p:cNvSpPr/>
          <p:nvPr/>
        </p:nvSpPr>
        <p:spPr>
          <a:xfrm>
            <a:off x="433385" y="954118"/>
            <a:ext cx="6162677" cy="617176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8D236-2A31-4F90-AF9D-F577B1C8141F}"/>
              </a:ext>
            </a:extLst>
          </p:cNvPr>
          <p:cNvSpPr txBox="1"/>
          <p:nvPr/>
        </p:nvSpPr>
        <p:spPr>
          <a:xfrm>
            <a:off x="623885" y="954208"/>
            <a:ext cx="580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dern Love" panose="04090805081005020601" pitchFamily="82" charset="0"/>
              </a:rPr>
              <a:t>Meet The Teacher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DA0B84-9FEB-486B-BFB8-B8281A0F9F8E}"/>
              </a:ext>
            </a:extLst>
          </p:cNvPr>
          <p:cNvSpPr/>
          <p:nvPr/>
        </p:nvSpPr>
        <p:spPr>
          <a:xfrm>
            <a:off x="318341" y="1629741"/>
            <a:ext cx="6334125" cy="73448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E314FB-90FA-4D1D-907B-E403026F5728}"/>
              </a:ext>
            </a:extLst>
          </p:cNvPr>
          <p:cNvSpPr txBox="1"/>
          <p:nvPr/>
        </p:nvSpPr>
        <p:spPr>
          <a:xfrm>
            <a:off x="623883" y="1614141"/>
            <a:ext cx="5610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Modern Love" panose="04090805081005020601" pitchFamily="82" charset="0"/>
              </a:rPr>
              <a:t>Mrs O’Brien</a:t>
            </a:r>
            <a:r>
              <a:rPr lang="en-GB" sz="4800" dirty="0">
                <a:solidFill>
                  <a:srgbClr val="FF0000"/>
                </a:solidFill>
                <a:latin typeface="Modern Love" panose="04090805081005020601" pitchFamily="82" charset="0"/>
              </a:rPr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98FE11-3596-4A69-BD32-3062B15FA867}"/>
              </a:ext>
            </a:extLst>
          </p:cNvPr>
          <p:cNvSpPr/>
          <p:nvPr/>
        </p:nvSpPr>
        <p:spPr>
          <a:xfrm>
            <a:off x="261936" y="2616304"/>
            <a:ext cx="3024189" cy="434421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CDECC-C52B-467F-ABBF-FBEF8B151523}"/>
              </a:ext>
            </a:extLst>
          </p:cNvPr>
          <p:cNvSpPr txBox="1"/>
          <p:nvPr/>
        </p:nvSpPr>
        <p:spPr>
          <a:xfrm>
            <a:off x="433385" y="2793308"/>
            <a:ext cx="268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dern Love" panose="04090805081005020601" pitchFamily="82" charset="0"/>
              </a:rPr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D91AE0-D4B6-466D-80C1-6B00A3EA82A2}"/>
              </a:ext>
            </a:extLst>
          </p:cNvPr>
          <p:cNvSpPr/>
          <p:nvPr/>
        </p:nvSpPr>
        <p:spPr>
          <a:xfrm>
            <a:off x="3571874" y="2616304"/>
            <a:ext cx="3024188" cy="434421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My favourite colour is Blue.  My favourite chocolate is </a:t>
            </a:r>
            <a:r>
              <a:rPr lang="en-GB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Malteasers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 My favourite book to read to the children is The Gruffalo. My favourite film is Frozen 2.</a:t>
            </a:r>
          </a:p>
          <a:p>
            <a:pPr algn="ctr"/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My favourite way to relax is to either read a book or go for a walk in the local park. My favourite way to learn is through playing and exploring. My favourite place is my garden.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5F649D-33E7-4033-83D8-DFE529182C29}"/>
              </a:ext>
            </a:extLst>
          </p:cNvPr>
          <p:cNvSpPr txBox="1"/>
          <p:nvPr/>
        </p:nvSpPr>
        <p:spPr>
          <a:xfrm>
            <a:off x="3743323" y="2650280"/>
            <a:ext cx="268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dern Love" panose="04090805081005020601" pitchFamily="82" charset="0"/>
              </a:rPr>
              <a:t>My Favourites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8DA2729-9634-49FE-8568-C7164616FF56}"/>
              </a:ext>
            </a:extLst>
          </p:cNvPr>
          <p:cNvSpPr/>
          <p:nvPr/>
        </p:nvSpPr>
        <p:spPr>
          <a:xfrm>
            <a:off x="370994" y="7076111"/>
            <a:ext cx="6225068" cy="3896689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 have been teaching for 10 years. I have taught Year 1 and Reception, but my favourite year group is </a:t>
            </a:r>
            <a:r>
              <a:rPr lang="en-GB" b="1" i="1" dirty="0"/>
              <a:t>Nursery</a:t>
            </a:r>
            <a:r>
              <a:rPr lang="en-GB" dirty="0"/>
              <a:t>. I have worked at Parkfield for 6 years and have enjoyed teaching in the Early Years Foundation Stage. I am married and we have two children. I love taking my children out to the park, playing in the garden and doing creative activities.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Starting Nursery can be a little scary, but you don`t need to worry I will be there to support and guide you every step of the way.  I am really looking forward to be your teacher!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6CE72-A094-4253-A765-900986D8F022}"/>
              </a:ext>
            </a:extLst>
          </p:cNvPr>
          <p:cNvSpPr txBox="1"/>
          <p:nvPr/>
        </p:nvSpPr>
        <p:spPr>
          <a:xfrm>
            <a:off x="2088350" y="7268340"/>
            <a:ext cx="2681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dern Love" panose="04090805081005020601" pitchFamily="82" charset="0"/>
              </a:rPr>
              <a:t>A Little Bit About Me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126E20-E3D3-4E06-A8E9-C32CD347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16" y="3287141"/>
            <a:ext cx="2130127" cy="28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37C82D3979541A817DDD8BD02DC6A" ma:contentTypeVersion="0" ma:contentTypeDescription="Create a new document." ma:contentTypeScope="" ma:versionID="e8b2de7ba0f409d620a6506def145e8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D6E44E-D6B5-4FA3-A8F9-47FD04570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5D533A-83B7-4A41-A847-4BAE6EEC9FF1}">
  <ds:schemaRefs>
    <ds:schemaRef ds:uri="86de6c19-b41c-4f25-b515-294dddc027d3"/>
    <ds:schemaRef ds:uri="http://purl.org/dc/terms/"/>
    <ds:schemaRef ds:uri="http://purl.org/dc/elements/1.1/"/>
    <ds:schemaRef ds:uri="e120d8eb-a89f-4105-b7a1-b738b53a4925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67f8a2a-6692-4d54-b26c-b9ae3ee503e8"/>
  </ds:schemaRefs>
</ds:datastoreItem>
</file>

<file path=customXml/itemProps3.xml><?xml version="1.0" encoding="utf-8"?>
<ds:datastoreItem xmlns:ds="http://schemas.openxmlformats.org/officeDocument/2006/customXml" ds:itemID="{8A0991F7-56A2-45D8-9A8A-9C9115BBE0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195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Modern Love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Schofield</dc:creator>
  <cp:lastModifiedBy>Liz Lloyd</cp:lastModifiedBy>
  <cp:revision>7</cp:revision>
  <dcterms:created xsi:type="dcterms:W3CDTF">2020-06-29T19:24:55Z</dcterms:created>
  <dcterms:modified xsi:type="dcterms:W3CDTF">2020-07-15T02:36:24Z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0x01010008637C82D3979541A817DDD8BD02DC6A</vt:lpwstr>
  </property>
</Properties>
</file>