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7" r:id="rId5"/>
  </p:sldIdLst>
  <p:sldSz cx="6858000" cy="12192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5B6697-3AB7-29E6-8553-2AE9F9372FD5}" v="6" dt="2020-07-06T11:10:55.4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1" d="100"/>
          <a:sy n="41" d="100"/>
        </p:scale>
        <p:origin x="2538" y="60"/>
      </p:cViewPr>
      <p:guideLst>
        <p:guide orient="horz" pos="384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4817" tIns="47409" rIns="94817" bIns="47409" rtlCol="0"/>
          <a:lstStyle>
            <a:lvl1pPr algn="l">
              <a:defRPr sz="1300"/>
            </a:lvl1pPr>
          </a:lstStyle>
          <a:p>
            <a:endParaRPr lang="en-GB"/>
          </a:p>
        </p:txBody>
      </p:sp>
      <p:sp>
        <p:nvSpPr>
          <p:cNvPr id="3" name="Date Placeholder 2"/>
          <p:cNvSpPr>
            <a:spLocks noGrp="1"/>
          </p:cNvSpPr>
          <p:nvPr>
            <p:ph type="dt" idx="1"/>
          </p:nvPr>
        </p:nvSpPr>
        <p:spPr>
          <a:xfrm>
            <a:off x="3777606" y="0"/>
            <a:ext cx="2889938" cy="498056"/>
          </a:xfrm>
          <a:prstGeom prst="rect">
            <a:avLst/>
          </a:prstGeom>
        </p:spPr>
        <p:txBody>
          <a:bodyPr vert="horz" lIns="94817" tIns="47409" rIns="94817" bIns="47409" rtlCol="0"/>
          <a:lstStyle>
            <a:lvl1pPr algn="r">
              <a:defRPr sz="1300"/>
            </a:lvl1pPr>
          </a:lstStyle>
          <a:p>
            <a:fld id="{BC7A0033-0430-4D76-B877-4FAE72F2D6DA}" type="datetimeFigureOut">
              <a:rPr lang="en-GB" smtClean="0"/>
              <a:t>15/07/2020</a:t>
            </a:fld>
            <a:endParaRPr lang="en-GB"/>
          </a:p>
        </p:txBody>
      </p:sp>
      <p:sp>
        <p:nvSpPr>
          <p:cNvPr id="4" name="Slide Image Placeholder 3"/>
          <p:cNvSpPr>
            <a:spLocks noGrp="1" noRot="1" noChangeAspect="1"/>
          </p:cNvSpPr>
          <p:nvPr>
            <p:ph type="sldImg" idx="2"/>
          </p:nvPr>
        </p:nvSpPr>
        <p:spPr>
          <a:xfrm>
            <a:off x="2392363" y="1239838"/>
            <a:ext cx="1884362" cy="3351212"/>
          </a:xfrm>
          <a:prstGeom prst="rect">
            <a:avLst/>
          </a:prstGeom>
          <a:noFill/>
          <a:ln w="12700">
            <a:solidFill>
              <a:prstClr val="black"/>
            </a:solidFill>
          </a:ln>
        </p:spPr>
        <p:txBody>
          <a:bodyPr vert="horz" lIns="94817" tIns="47409" rIns="94817" bIns="47409" rtlCol="0" anchor="ctr"/>
          <a:lstStyle/>
          <a:p>
            <a:endParaRPr lang="en-GB"/>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4817" tIns="47409" rIns="94817" bIns="474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5"/>
            <a:ext cx="2889938" cy="498055"/>
          </a:xfrm>
          <a:prstGeom prst="rect">
            <a:avLst/>
          </a:prstGeom>
        </p:spPr>
        <p:txBody>
          <a:bodyPr vert="horz" lIns="94817" tIns="47409" rIns="94817" bIns="47409" rtlCol="0" anchor="b"/>
          <a:lstStyle>
            <a:lvl1pPr algn="l">
              <a:defRPr sz="1300"/>
            </a:lvl1pPr>
          </a:lstStyle>
          <a:p>
            <a:endParaRPr lang="en-GB"/>
          </a:p>
        </p:txBody>
      </p:sp>
      <p:sp>
        <p:nvSpPr>
          <p:cNvPr id="7" name="Slide Number Placeholder 6"/>
          <p:cNvSpPr>
            <a:spLocks noGrp="1"/>
          </p:cNvSpPr>
          <p:nvPr>
            <p:ph type="sldNum" sz="quarter" idx="5"/>
          </p:nvPr>
        </p:nvSpPr>
        <p:spPr>
          <a:xfrm>
            <a:off x="3777606" y="9428585"/>
            <a:ext cx="2889938" cy="498055"/>
          </a:xfrm>
          <a:prstGeom prst="rect">
            <a:avLst/>
          </a:prstGeom>
        </p:spPr>
        <p:txBody>
          <a:bodyPr vert="horz" lIns="94817" tIns="47409" rIns="94817" bIns="47409" rtlCol="0" anchor="b"/>
          <a:lstStyle>
            <a:lvl1pPr algn="r">
              <a:defRPr sz="1300"/>
            </a:lvl1pPr>
          </a:lstStyle>
          <a:p>
            <a:fld id="{F40CAC00-BC6F-4EC6-9521-5853A803809F}" type="slidenum">
              <a:rPr lang="en-GB" smtClean="0"/>
              <a:t>‹#›</a:t>
            </a:fld>
            <a:endParaRPr lang="en-GB"/>
          </a:p>
        </p:txBody>
      </p:sp>
    </p:spTree>
    <p:extLst>
      <p:ext uri="{BB962C8B-B14F-4D97-AF65-F5344CB8AC3E}">
        <p14:creationId xmlns:p14="http://schemas.microsoft.com/office/powerpoint/2010/main" val="3202866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8B865E-1E18-4C9A-BAB1-E5314762589C}" type="datetimeFigureOut">
              <a:rPr lang="en-GB" smtClean="0"/>
              <a:t>15/07/2020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94AC19-C3E1-404F-8F5D-679D171921BE}" type="slidenum">
              <a:rPr lang="en-GB" smtClean="0"/>
              <a:t>‹#›</a:t>
            </a:fld>
            <a:endParaRPr lang="en-GB"/>
          </a:p>
        </p:txBody>
      </p:sp>
    </p:spTree>
    <p:extLst>
      <p:ext uri="{BB962C8B-B14F-4D97-AF65-F5344CB8AC3E}">
        <p14:creationId xmlns:p14="http://schemas.microsoft.com/office/powerpoint/2010/main" val="241716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8B865E-1E18-4C9A-BAB1-E5314762589C}" type="datetimeFigureOut">
              <a:rPr lang="en-GB" smtClean="0"/>
              <a:t>15/07/2020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94AC19-C3E1-404F-8F5D-679D171921BE}" type="slidenum">
              <a:rPr lang="en-GB" smtClean="0"/>
              <a:t>‹#›</a:t>
            </a:fld>
            <a:endParaRPr lang="en-GB"/>
          </a:p>
        </p:txBody>
      </p:sp>
    </p:spTree>
    <p:extLst>
      <p:ext uri="{BB962C8B-B14F-4D97-AF65-F5344CB8AC3E}">
        <p14:creationId xmlns:p14="http://schemas.microsoft.com/office/powerpoint/2010/main" val="2684033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8B865E-1E18-4C9A-BAB1-E5314762589C}" type="datetimeFigureOut">
              <a:rPr lang="en-GB" smtClean="0"/>
              <a:t>15/07/2020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94AC19-C3E1-404F-8F5D-679D171921BE}" type="slidenum">
              <a:rPr lang="en-GB" smtClean="0"/>
              <a:t>‹#›</a:t>
            </a:fld>
            <a:endParaRPr lang="en-GB"/>
          </a:p>
        </p:txBody>
      </p:sp>
    </p:spTree>
    <p:extLst>
      <p:ext uri="{BB962C8B-B14F-4D97-AF65-F5344CB8AC3E}">
        <p14:creationId xmlns:p14="http://schemas.microsoft.com/office/powerpoint/2010/main" val="87276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8B865E-1E18-4C9A-BAB1-E5314762589C}" type="datetimeFigureOut">
              <a:rPr lang="en-GB" smtClean="0"/>
              <a:t>15/07/2020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94AC19-C3E1-404F-8F5D-679D171921BE}" type="slidenum">
              <a:rPr lang="en-GB" smtClean="0"/>
              <a:t>‹#›</a:t>
            </a:fld>
            <a:endParaRPr lang="en-GB"/>
          </a:p>
        </p:txBody>
      </p:sp>
    </p:spTree>
    <p:extLst>
      <p:ext uri="{BB962C8B-B14F-4D97-AF65-F5344CB8AC3E}">
        <p14:creationId xmlns:p14="http://schemas.microsoft.com/office/powerpoint/2010/main" val="40186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8B865E-1E18-4C9A-BAB1-E5314762589C}" type="datetimeFigureOut">
              <a:rPr lang="en-GB" smtClean="0"/>
              <a:t>15/07/2020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94AC19-C3E1-404F-8F5D-679D171921BE}" type="slidenum">
              <a:rPr lang="en-GB" smtClean="0"/>
              <a:t>‹#›</a:t>
            </a:fld>
            <a:endParaRPr lang="en-GB"/>
          </a:p>
        </p:txBody>
      </p:sp>
    </p:spTree>
    <p:extLst>
      <p:ext uri="{BB962C8B-B14F-4D97-AF65-F5344CB8AC3E}">
        <p14:creationId xmlns:p14="http://schemas.microsoft.com/office/powerpoint/2010/main" val="1734085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8B865E-1E18-4C9A-BAB1-E5314762589C}" type="datetimeFigureOut">
              <a:rPr lang="en-GB" smtClean="0"/>
              <a:t>15/07/2020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94AC19-C3E1-404F-8F5D-679D171921BE}" type="slidenum">
              <a:rPr lang="en-GB" smtClean="0"/>
              <a:t>‹#›</a:t>
            </a:fld>
            <a:endParaRPr lang="en-GB"/>
          </a:p>
        </p:txBody>
      </p:sp>
    </p:spTree>
    <p:extLst>
      <p:ext uri="{BB962C8B-B14F-4D97-AF65-F5344CB8AC3E}">
        <p14:creationId xmlns:p14="http://schemas.microsoft.com/office/powerpoint/2010/main" val="1588152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8B865E-1E18-4C9A-BAB1-E5314762589C}" type="datetimeFigureOut">
              <a:rPr lang="en-GB" smtClean="0"/>
              <a:t>15/07/2020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94AC19-C3E1-404F-8F5D-679D171921BE}" type="slidenum">
              <a:rPr lang="en-GB" smtClean="0"/>
              <a:t>‹#›</a:t>
            </a:fld>
            <a:endParaRPr lang="en-GB"/>
          </a:p>
        </p:txBody>
      </p:sp>
    </p:spTree>
    <p:extLst>
      <p:ext uri="{BB962C8B-B14F-4D97-AF65-F5344CB8AC3E}">
        <p14:creationId xmlns:p14="http://schemas.microsoft.com/office/powerpoint/2010/main" val="2454164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8B865E-1E18-4C9A-BAB1-E5314762589C}" type="datetimeFigureOut">
              <a:rPr lang="en-GB" smtClean="0"/>
              <a:t>15/07/2020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94AC19-C3E1-404F-8F5D-679D171921BE}" type="slidenum">
              <a:rPr lang="en-GB" smtClean="0"/>
              <a:t>‹#›</a:t>
            </a:fld>
            <a:endParaRPr lang="en-GB"/>
          </a:p>
        </p:txBody>
      </p:sp>
    </p:spTree>
    <p:extLst>
      <p:ext uri="{BB962C8B-B14F-4D97-AF65-F5344CB8AC3E}">
        <p14:creationId xmlns:p14="http://schemas.microsoft.com/office/powerpoint/2010/main" val="282727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B865E-1E18-4C9A-BAB1-E5314762589C}" type="datetimeFigureOut">
              <a:rPr lang="en-GB" smtClean="0"/>
              <a:t>15/07/2020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94AC19-C3E1-404F-8F5D-679D171921BE}" type="slidenum">
              <a:rPr lang="en-GB" smtClean="0"/>
              <a:t>‹#›</a:t>
            </a:fld>
            <a:endParaRPr lang="en-GB"/>
          </a:p>
        </p:txBody>
      </p:sp>
    </p:spTree>
    <p:extLst>
      <p:ext uri="{BB962C8B-B14F-4D97-AF65-F5344CB8AC3E}">
        <p14:creationId xmlns:p14="http://schemas.microsoft.com/office/powerpoint/2010/main" val="161347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38B865E-1E18-4C9A-BAB1-E5314762589C}" type="datetimeFigureOut">
              <a:rPr lang="en-GB" smtClean="0"/>
              <a:t>15/07/2020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94AC19-C3E1-404F-8F5D-679D171921BE}" type="slidenum">
              <a:rPr lang="en-GB" smtClean="0"/>
              <a:t>‹#›</a:t>
            </a:fld>
            <a:endParaRPr lang="en-GB"/>
          </a:p>
        </p:txBody>
      </p:sp>
    </p:spTree>
    <p:extLst>
      <p:ext uri="{BB962C8B-B14F-4D97-AF65-F5344CB8AC3E}">
        <p14:creationId xmlns:p14="http://schemas.microsoft.com/office/powerpoint/2010/main" val="2206450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38B865E-1E18-4C9A-BAB1-E5314762589C}" type="datetimeFigureOut">
              <a:rPr lang="en-GB" smtClean="0"/>
              <a:t>15/07/2020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94AC19-C3E1-404F-8F5D-679D171921BE}" type="slidenum">
              <a:rPr lang="en-GB" smtClean="0"/>
              <a:t>‹#›</a:t>
            </a:fld>
            <a:endParaRPr lang="en-GB"/>
          </a:p>
        </p:txBody>
      </p:sp>
    </p:spTree>
    <p:extLst>
      <p:ext uri="{BB962C8B-B14F-4D97-AF65-F5344CB8AC3E}">
        <p14:creationId xmlns:p14="http://schemas.microsoft.com/office/powerpoint/2010/main" val="3019683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238B865E-1E18-4C9A-BAB1-E5314762589C}" type="datetimeFigureOut">
              <a:rPr lang="en-GB" smtClean="0"/>
              <a:t>15/07/2020</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0894AC19-C3E1-404F-8F5D-679D171921BE}" type="slidenum">
              <a:rPr lang="en-GB" smtClean="0"/>
              <a:t>‹#›</a:t>
            </a:fld>
            <a:endParaRPr lang="en-GB"/>
          </a:p>
        </p:txBody>
      </p:sp>
    </p:spTree>
    <p:extLst>
      <p:ext uri="{BB962C8B-B14F-4D97-AF65-F5344CB8AC3E}">
        <p14:creationId xmlns:p14="http://schemas.microsoft.com/office/powerpoint/2010/main" val="247492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E9C9E8-C54E-4826-A422-07FCFD7E78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0" y="-2"/>
            <a:ext cx="6858000" cy="12192001"/>
          </a:xfrm>
          <a:prstGeom prst="rect">
            <a:avLst/>
          </a:prstGeom>
        </p:spPr>
      </p:pic>
      <p:sp>
        <p:nvSpPr>
          <p:cNvPr id="9" name="Rectangle: Rounded Corners 8">
            <a:extLst>
              <a:ext uri="{FF2B5EF4-FFF2-40B4-BE49-F238E27FC236}">
                <a16:creationId xmlns:a16="http://schemas.microsoft.com/office/drawing/2014/main" id="{8AA719BC-1725-4D37-BD23-CF787F5715AD}"/>
              </a:ext>
            </a:extLst>
          </p:cNvPr>
          <p:cNvSpPr/>
          <p:nvPr/>
        </p:nvSpPr>
        <p:spPr>
          <a:xfrm>
            <a:off x="433385" y="954118"/>
            <a:ext cx="6162677" cy="617176"/>
          </a:xfrm>
          <a:prstGeom prst="round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10" name="TextBox 9">
            <a:extLst>
              <a:ext uri="{FF2B5EF4-FFF2-40B4-BE49-F238E27FC236}">
                <a16:creationId xmlns:a16="http://schemas.microsoft.com/office/drawing/2014/main" id="{9678D236-2A31-4F90-AF9D-F577B1C8141F}"/>
              </a:ext>
            </a:extLst>
          </p:cNvPr>
          <p:cNvSpPr txBox="1"/>
          <p:nvPr/>
        </p:nvSpPr>
        <p:spPr>
          <a:xfrm>
            <a:off x="623885" y="954208"/>
            <a:ext cx="5800727" cy="707886"/>
          </a:xfrm>
          <a:prstGeom prst="rect">
            <a:avLst/>
          </a:prstGeom>
          <a:noFill/>
        </p:spPr>
        <p:txBody>
          <a:bodyPr wrap="square" rtlCol="0">
            <a:spAutoFit/>
          </a:bodyPr>
          <a:lstStyle/>
          <a:p>
            <a:pPr algn="ctr"/>
            <a:r>
              <a:rPr lang="en-GB" sz="4000" dirty="0">
                <a:latin typeface="Modern Love" panose="04090805081005020601" pitchFamily="82" charset="0"/>
              </a:rPr>
              <a:t>Meet The Teacher</a:t>
            </a:r>
          </a:p>
        </p:txBody>
      </p:sp>
      <p:sp>
        <p:nvSpPr>
          <p:cNvPr id="11" name="Rectangle: Rounded Corners 10">
            <a:extLst>
              <a:ext uri="{FF2B5EF4-FFF2-40B4-BE49-F238E27FC236}">
                <a16:creationId xmlns:a16="http://schemas.microsoft.com/office/drawing/2014/main" id="{F2DA0B84-9FEB-486B-BFB8-B8281A0F9F8E}"/>
              </a:ext>
            </a:extLst>
          </p:cNvPr>
          <p:cNvSpPr/>
          <p:nvPr/>
        </p:nvSpPr>
        <p:spPr>
          <a:xfrm>
            <a:off x="318341" y="1629741"/>
            <a:ext cx="6334125" cy="734480"/>
          </a:xfrm>
          <a:prstGeom prst="round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12" name="TextBox 11">
            <a:extLst>
              <a:ext uri="{FF2B5EF4-FFF2-40B4-BE49-F238E27FC236}">
                <a16:creationId xmlns:a16="http://schemas.microsoft.com/office/drawing/2014/main" id="{15E314FB-90FA-4D1D-907B-E403026F5728}"/>
              </a:ext>
            </a:extLst>
          </p:cNvPr>
          <p:cNvSpPr txBox="1"/>
          <p:nvPr/>
        </p:nvSpPr>
        <p:spPr>
          <a:xfrm>
            <a:off x="623883" y="1614141"/>
            <a:ext cx="5610225" cy="830997"/>
          </a:xfrm>
          <a:prstGeom prst="rect">
            <a:avLst/>
          </a:prstGeom>
          <a:noFill/>
        </p:spPr>
        <p:txBody>
          <a:bodyPr wrap="square" rtlCol="0">
            <a:spAutoFit/>
          </a:bodyPr>
          <a:lstStyle/>
          <a:p>
            <a:pPr algn="ctr"/>
            <a:r>
              <a:rPr lang="en-GB" sz="4800" b="1" dirty="0">
                <a:solidFill>
                  <a:srgbClr val="002060"/>
                </a:solidFill>
                <a:latin typeface="Modern Love" panose="04090805081005020601" pitchFamily="82" charset="0"/>
              </a:rPr>
              <a:t>Mrs Greatorex</a:t>
            </a:r>
            <a:r>
              <a:rPr lang="en-GB" sz="4800" dirty="0">
                <a:solidFill>
                  <a:srgbClr val="002060"/>
                </a:solidFill>
                <a:latin typeface="Modern Love" panose="04090805081005020601" pitchFamily="82" charset="0"/>
              </a:rPr>
              <a:t> </a:t>
            </a:r>
          </a:p>
        </p:txBody>
      </p:sp>
      <p:sp>
        <p:nvSpPr>
          <p:cNvPr id="13" name="Rectangle: Rounded Corners 12">
            <a:extLst>
              <a:ext uri="{FF2B5EF4-FFF2-40B4-BE49-F238E27FC236}">
                <a16:creationId xmlns:a16="http://schemas.microsoft.com/office/drawing/2014/main" id="{8498FE11-3596-4A69-BD32-3062B15FA867}"/>
              </a:ext>
            </a:extLst>
          </p:cNvPr>
          <p:cNvSpPr/>
          <p:nvPr/>
        </p:nvSpPr>
        <p:spPr>
          <a:xfrm>
            <a:off x="261936" y="2616304"/>
            <a:ext cx="3024189" cy="4344210"/>
          </a:xfrm>
          <a:prstGeom prst="round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14" name="TextBox 13">
            <a:extLst>
              <a:ext uri="{FF2B5EF4-FFF2-40B4-BE49-F238E27FC236}">
                <a16:creationId xmlns:a16="http://schemas.microsoft.com/office/drawing/2014/main" id="{C91CDECC-C52B-467F-ABBF-FBEF8B151523}"/>
              </a:ext>
            </a:extLst>
          </p:cNvPr>
          <p:cNvSpPr txBox="1"/>
          <p:nvPr/>
        </p:nvSpPr>
        <p:spPr>
          <a:xfrm>
            <a:off x="433385" y="2793308"/>
            <a:ext cx="2681289" cy="338554"/>
          </a:xfrm>
          <a:prstGeom prst="rect">
            <a:avLst/>
          </a:prstGeom>
          <a:noFill/>
        </p:spPr>
        <p:txBody>
          <a:bodyPr wrap="square" rtlCol="0" anchor="t">
            <a:spAutoFit/>
          </a:bodyPr>
          <a:lstStyle/>
          <a:p>
            <a:pPr algn="ctr"/>
            <a:endParaRPr lang="en-GB" sz="1600" dirty="0">
              <a:latin typeface="Modern Love" panose="04090805081005020601" pitchFamily="82" charset="0"/>
            </a:endParaRPr>
          </a:p>
        </p:txBody>
      </p:sp>
      <p:sp>
        <p:nvSpPr>
          <p:cNvPr id="15" name="Rectangle: Rounded Corners 14">
            <a:extLst>
              <a:ext uri="{FF2B5EF4-FFF2-40B4-BE49-F238E27FC236}">
                <a16:creationId xmlns:a16="http://schemas.microsoft.com/office/drawing/2014/main" id="{3CD91AE0-D4B6-466D-80C1-6B00A3EA82A2}"/>
              </a:ext>
            </a:extLst>
          </p:cNvPr>
          <p:cNvSpPr/>
          <p:nvPr/>
        </p:nvSpPr>
        <p:spPr>
          <a:xfrm>
            <a:off x="3571874" y="2525414"/>
            <a:ext cx="3024188" cy="4435100"/>
          </a:xfrm>
          <a:prstGeom prst="round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dirty="0">
                <a:latin typeface="Comic Sans MS"/>
              </a:rPr>
              <a:t>I have two favourite colours red and blue.  My favourite thing to do at home is baking. I love making </a:t>
            </a:r>
            <a:r>
              <a:rPr lang="en-GB" sz="1600" dirty="0" err="1">
                <a:latin typeface="Comic Sans MS"/>
              </a:rPr>
              <a:t>bundt</a:t>
            </a:r>
            <a:r>
              <a:rPr lang="en-GB" sz="1600" dirty="0">
                <a:latin typeface="Comic Sans MS"/>
              </a:rPr>
              <a:t> cakes and eating them! I collect cookbooks and love trying out different recipes. My favourite book of all time is The Lion, the Witch and the Wardrobe By C.S. Lewis. My favourite film is National Velvet. I named my cat after the horse in the film.</a:t>
            </a:r>
          </a:p>
        </p:txBody>
      </p:sp>
      <p:sp>
        <p:nvSpPr>
          <p:cNvPr id="16" name="TextBox 15">
            <a:extLst>
              <a:ext uri="{FF2B5EF4-FFF2-40B4-BE49-F238E27FC236}">
                <a16:creationId xmlns:a16="http://schemas.microsoft.com/office/drawing/2014/main" id="{C75F649D-33E7-4033-83D8-DFE529182C29}"/>
              </a:ext>
            </a:extLst>
          </p:cNvPr>
          <p:cNvSpPr txBox="1"/>
          <p:nvPr/>
        </p:nvSpPr>
        <p:spPr>
          <a:xfrm>
            <a:off x="3743323" y="2578293"/>
            <a:ext cx="2681289" cy="338554"/>
          </a:xfrm>
          <a:prstGeom prst="rect">
            <a:avLst/>
          </a:prstGeom>
          <a:noFill/>
        </p:spPr>
        <p:txBody>
          <a:bodyPr wrap="square" rtlCol="0">
            <a:spAutoFit/>
          </a:bodyPr>
          <a:lstStyle/>
          <a:p>
            <a:pPr algn="ctr"/>
            <a:r>
              <a:rPr lang="en-GB" sz="1600" dirty="0">
                <a:latin typeface="Modern Love" panose="04090805081005020601" pitchFamily="82" charset="0"/>
              </a:rPr>
              <a:t>My Favourites</a:t>
            </a:r>
          </a:p>
        </p:txBody>
      </p:sp>
      <p:sp>
        <p:nvSpPr>
          <p:cNvPr id="17" name="Rectangle: Rounded Corners 16">
            <a:extLst>
              <a:ext uri="{FF2B5EF4-FFF2-40B4-BE49-F238E27FC236}">
                <a16:creationId xmlns:a16="http://schemas.microsoft.com/office/drawing/2014/main" id="{B8DA2729-9634-49FE-8568-C7164616FF56}"/>
              </a:ext>
            </a:extLst>
          </p:cNvPr>
          <p:cNvSpPr/>
          <p:nvPr/>
        </p:nvSpPr>
        <p:spPr>
          <a:xfrm>
            <a:off x="370994" y="7076111"/>
            <a:ext cx="6225068" cy="4161681"/>
          </a:xfrm>
          <a:prstGeom prst="roundRect">
            <a:avLst/>
          </a:prstGeom>
          <a:solidFill>
            <a:schemeClr val="lt1">
              <a:alpha val="7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500" dirty="0">
              <a:latin typeface="Comic Sans MS" panose="030F0702030302020204" pitchFamily="66" charset="0"/>
            </a:endParaRPr>
          </a:p>
          <a:p>
            <a:pPr algn="ctr"/>
            <a:r>
              <a:rPr lang="en-GB" sz="1500" dirty="0">
                <a:latin typeface="Comic Sans MS" panose="030F0702030302020204" pitchFamily="66" charset="0"/>
              </a:rPr>
              <a:t>I qualified as a teacher in 1997 after completing a 4 year degree and teaching course in the North East. I stayed in the North East at the same school, teaching Year 1 and 2 for 6 years. I moved to Birmingham in 2003 and taught Year 3 and Year 5 at another school. I have been at Parkfield Community School since 2005. I loved it so much I've been here for 15 years, teaching in Year 1 and now Reception. I am married and have 2 cats called Pye and Yippee. </a:t>
            </a:r>
          </a:p>
          <a:p>
            <a:pPr algn="ctr"/>
            <a:endParaRPr lang="en-GB" sz="1500" dirty="0">
              <a:latin typeface="Comic Sans MS" panose="030F0702030302020204" pitchFamily="66" charset="0"/>
            </a:endParaRPr>
          </a:p>
          <a:p>
            <a:pPr algn="ctr"/>
            <a:r>
              <a:rPr lang="en-GB" sz="1500" dirty="0">
                <a:latin typeface="Comic Sans MS" panose="030F0702030302020204" pitchFamily="66" charset="0"/>
              </a:rPr>
              <a:t> Starting school can be a little scary for some and that’s ok. I will support and guide you every step of the way. You will make lots of friends and have lots of fun </a:t>
            </a:r>
            <a:r>
              <a:rPr lang="en-GB" sz="1500">
                <a:latin typeface="Comic Sans MS" panose="030F0702030302020204" pitchFamily="66" charset="0"/>
              </a:rPr>
              <a:t>in Reception!   </a:t>
            </a:r>
            <a:r>
              <a:rPr lang="en-GB" sz="1500" dirty="0">
                <a:latin typeface="Comic Sans MS" panose="030F0702030302020204" pitchFamily="66" charset="0"/>
              </a:rPr>
              <a:t>I am really looking forward to being your teacher, we can have fun and learn together. Prepare yourself for an exciting year ahead in Poppy Group!</a:t>
            </a:r>
          </a:p>
        </p:txBody>
      </p:sp>
      <p:sp>
        <p:nvSpPr>
          <p:cNvPr id="18" name="TextBox 17">
            <a:extLst>
              <a:ext uri="{FF2B5EF4-FFF2-40B4-BE49-F238E27FC236}">
                <a16:creationId xmlns:a16="http://schemas.microsoft.com/office/drawing/2014/main" id="{4F56CE72-A094-4253-A765-900986D8F022}"/>
              </a:ext>
            </a:extLst>
          </p:cNvPr>
          <p:cNvSpPr txBox="1"/>
          <p:nvPr/>
        </p:nvSpPr>
        <p:spPr>
          <a:xfrm>
            <a:off x="2088350" y="7131680"/>
            <a:ext cx="2681289" cy="338554"/>
          </a:xfrm>
          <a:prstGeom prst="rect">
            <a:avLst/>
          </a:prstGeom>
          <a:noFill/>
        </p:spPr>
        <p:txBody>
          <a:bodyPr wrap="square" rtlCol="0">
            <a:spAutoFit/>
          </a:bodyPr>
          <a:lstStyle/>
          <a:p>
            <a:pPr algn="ctr"/>
            <a:r>
              <a:rPr lang="en-GB" sz="1600" dirty="0">
                <a:latin typeface="Modern Love" panose="04090805081005020601" pitchFamily="82" charset="0"/>
              </a:rPr>
              <a:t>A Little Bit About Me</a:t>
            </a:r>
          </a:p>
        </p:txBody>
      </p:sp>
      <p:pic>
        <p:nvPicPr>
          <p:cNvPr id="1026" name="Picture 2">
            <a:extLst>
              <a:ext uri="{FF2B5EF4-FFF2-40B4-BE49-F238E27FC236}">
                <a16:creationId xmlns:a16="http://schemas.microsoft.com/office/drawing/2014/main" id="{877902C7-D4FB-43A3-A182-95CA77425B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156"/>
          <a:stretch/>
        </p:blipFill>
        <p:spPr bwMode="auto">
          <a:xfrm>
            <a:off x="485363" y="3661249"/>
            <a:ext cx="2681288" cy="2454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121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637C82D3979541A817DDD8BD02DC6A" ma:contentTypeVersion="0" ma:contentTypeDescription="Create a new document." ma:contentTypeScope="" ma:versionID="e8b2de7ba0f409d620a6506def145e87">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B9FB11-932D-4E51-906C-7A42EF19BF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A0991F7-56A2-45D8-9A8A-9C9115BBE0E5}">
  <ds:schemaRefs>
    <ds:schemaRef ds:uri="http://schemas.microsoft.com/sharepoint/v3/contenttype/forms"/>
  </ds:schemaRefs>
</ds:datastoreItem>
</file>

<file path=customXml/itemProps3.xml><?xml version="1.0" encoding="utf-8"?>
<ds:datastoreItem xmlns:ds="http://schemas.openxmlformats.org/officeDocument/2006/customXml" ds:itemID="{035D533A-83B7-4A41-A847-4BAE6EEC9FF1}">
  <ds:schemaRefs>
    <ds:schemaRef ds:uri="b35d98f8-7fc9-4d40-8974-3a8dfd41aa46"/>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0b20cff3-f2d9-4793-a1c9-43bc9908d1fc"/>
    <ds:schemaRef ds:uri="http://schemas.microsoft.com/office/2006/documentManagement/typ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91</TotalTime>
  <Words>259</Words>
  <Application>Microsoft Office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Sans MS</vt:lpstr>
      <vt:lpstr>Modern Love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Schofield</dc:creator>
  <cp:lastModifiedBy>Liz Lloyd</cp:lastModifiedBy>
  <cp:revision>14</cp:revision>
  <cp:lastPrinted>2020-07-02T09:33:25Z</cp:lastPrinted>
  <dcterms:created xsi:type="dcterms:W3CDTF">2020-06-29T19:24:55Z</dcterms:created>
  <dcterms:modified xsi:type="dcterms:W3CDTF">2020-07-15T02:39:11Z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0x01010008637C82D3979541A817DDD8BD02DC6A</vt:lpwstr>
  </property>
</Properties>
</file>